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52"/>
    <a:srgbClr val="201675"/>
    <a:srgbClr val="00176E"/>
    <a:srgbClr val="001D85"/>
    <a:srgbClr val="002290"/>
    <a:srgbClr val="00508F"/>
    <a:srgbClr val="D09934"/>
    <a:srgbClr val="BF8D2E"/>
    <a:srgbClr val="0028A1"/>
    <a:srgbClr val="002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824"/>
    <p:restoredTop sz="94694"/>
  </p:normalViewPr>
  <p:slideViewPr>
    <p:cSldViewPr snapToGrid="0" snapToObjects="1">
      <p:cViewPr>
        <p:scale>
          <a:sx n="92" d="100"/>
          <a:sy n="92" d="100"/>
        </p:scale>
        <p:origin x="12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2-GIO-SS-PPT</Template>
  <TotalTime>15</TotalTime>
  <Words>8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Helvetica Neue Light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Ouellet, Kerry</dc:creator>
  <cp:lastModifiedBy>Ouellet, Kerry</cp:lastModifiedBy>
  <cp:revision>1</cp:revision>
  <dcterms:created xsi:type="dcterms:W3CDTF">2024-12-02T19:13:29Z</dcterms:created>
  <dcterms:modified xsi:type="dcterms:W3CDTF">2024-12-02T19:28:47Z</dcterms:modified>
</cp:coreProperties>
</file>